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Shape 6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2" name="Shape 7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Shape 1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2" name="Shape 1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s://heads.ku.dk/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s://datalab.science.ku.dk/" TargetMode="External"/><Relationship Id="rId8" Type="http://schemas.openxmlformats.org/officeDocument/2006/relationships/image" Target="../media/image5.jpeg"/><Relationship Id="rId9" Type="http://schemas.openxmlformats.org/officeDocument/2006/relationships/image" Target="../media/image2.png"/><Relationship Id="rId10" Type="http://schemas.openxmlformats.org/officeDocument/2006/relationships/image" Target="../media/image6.jpeg"/><Relationship Id="rId11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13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43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44.png"/><Relationship Id="rId18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14.jpeg"/><Relationship Id="rId13" Type="http://schemas.openxmlformats.org/officeDocument/2006/relationships/hyperlink" Target="http://www.bioconductor.org/packages/release/BiocViews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15.jpeg"/><Relationship Id="rId5" Type="http://schemas.openxmlformats.org/officeDocument/2006/relationships/image" Target="../media/image54.png"/><Relationship Id="rId6" Type="http://schemas.openxmlformats.org/officeDocument/2006/relationships/image" Target="../media/image16.jpeg"/><Relationship Id="rId7" Type="http://schemas.openxmlformats.org/officeDocument/2006/relationships/image" Target="../media/image55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56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57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4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45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45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5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5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46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46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469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47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47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47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47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47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47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48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8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48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487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484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5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6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489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00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497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49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49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496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492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49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49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9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49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1"/>
      <p:bldP build="whole" bldLvl="1" animBg="1" rev="0" advAuto="0" spid="472" grpId="3"/>
      <p:bldP build="whole" bldLvl="1" animBg="1" rev="0" advAuto="0" spid="481" grpId="4"/>
      <p:bldP build="whole" bldLvl="1" animBg="1" rev="0" advAuto="0" spid="468" grpId="2"/>
      <p:bldP build="whole" bldLvl="1" animBg="1" rev="0" advAuto="0" spid="500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0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0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0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0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51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1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1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52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52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52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528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1" grpId="2"/>
      <p:bldP build="whole" bldLvl="1" animBg="1" rev="0" advAuto="0" spid="527" grpId="3"/>
      <p:bldP build="whole" bldLvl="1" animBg="1" rev="0" advAuto="0" spid="5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3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3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3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53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53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537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38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540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1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54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4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547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8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55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55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55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55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56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6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6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6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6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6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9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1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58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8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8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584" name="R…"/>
          <p:cNvSpPr txBox="1"/>
          <p:nvPr/>
        </p:nvSpPr>
        <p:spPr>
          <a:xfrm>
            <a:off x="20816513" y="6194021"/>
            <a:ext cx="1608922" cy="10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85" name="Function"/>
          <p:cNvSpPr txBox="1"/>
          <p:nvPr/>
        </p:nvSpPr>
        <p:spPr>
          <a:xfrm>
            <a:off x="14317019" y="6526850"/>
            <a:ext cx="1753799" cy="58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86" name="Arguments"/>
          <p:cNvSpPr txBox="1"/>
          <p:nvPr/>
        </p:nvSpPr>
        <p:spPr>
          <a:xfrm>
            <a:off x="17607488" y="6559707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8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61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61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61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9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9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</a:t>
            </a: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96" name="Bundle of functions…"/>
          <p:cNvSpPr txBox="1"/>
          <p:nvPr/>
        </p:nvSpPr>
        <p:spPr>
          <a:xfrm>
            <a:off x="19927988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97" name="Reproducible code…"/>
          <p:cNvSpPr txBox="1"/>
          <p:nvPr/>
        </p:nvSpPr>
        <p:spPr>
          <a:xfrm>
            <a:off x="13711973" y="7951544"/>
            <a:ext cx="296546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98" name="Input args. X, Y…"/>
          <p:cNvSpPr txBox="1"/>
          <p:nvPr/>
        </p:nvSpPr>
        <p:spPr>
          <a:xfrm>
            <a:off x="16714846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8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9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0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1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2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3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4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5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6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33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27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8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9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0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1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2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34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5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6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7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8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9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0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1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2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3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4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5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6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7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8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1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2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3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4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7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8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9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0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4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66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667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668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669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670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2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686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687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688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689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691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92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3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4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5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6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697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698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699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00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01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02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03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04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05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6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07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08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09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10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11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12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13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762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29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1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45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30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2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3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5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7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8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9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0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1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2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61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46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63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764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5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69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66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767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768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770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1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2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3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4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5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6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7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8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9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0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1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2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3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4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86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787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788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9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790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9" grpId="1"/>
      <p:bldP build="whole" bldLvl="1" animBg="1" rev="0" advAuto="0" spid="790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79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795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79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98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9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0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1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02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3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04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10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05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06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7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1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2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13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14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15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16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17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8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19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20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21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27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2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25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28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29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0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1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32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3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4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6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37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0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84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46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43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44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45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4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4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4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5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5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5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5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5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5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6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6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6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6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6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86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86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6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87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87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87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87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87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87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87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87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881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882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85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886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887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888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889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0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892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893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894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5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6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7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898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899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900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901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902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903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904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915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905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6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7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8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909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910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913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4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16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917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1" grpId="1"/>
      <p:bldP build="whole" bldLvl="1" animBg="1" rev="0" advAuto="0" spid="95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lvl="1" marL="91417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>
            <a:extLst/>
          </a:blip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 invalidUrl="" action="" tgtFrame="" tooltip="" history="1" highlightClick="0" endSnd="0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2989" r="0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7" name="Google Shape;376;p8" descr="Google Shape;376;p8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0"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>
            <a:extLst/>
          </a:blip>
          <a:srcRect l="8" t="0" r="0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1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2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7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4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1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77" name="Oval 21"/>
            <p:cNvSpPr/>
            <p:nvPr/>
          </p:nvSpPr>
          <p:spPr>
            <a:xfrm flipH="1" rot="5400000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83" name="plot1.pdf" descr="plot1.pdf"/>
          <p:cNvPicPr>
            <a:picLocks noChangeAspect="0"/>
          </p:cNvPicPr>
          <p:nvPr/>
        </p:nvPicPr>
        <p:blipFill>
          <a:blip r:embed="rId4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 noChangeAspect="0"/>
          </p:cNvPicPr>
          <p:nvPr/>
        </p:nvPicPr>
        <p:blipFill>
          <a:blip r:embed="rId5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89" name="plot5.pdf" descr="plot5.pdf"/>
            <p:cNvPicPr>
              <a:picLocks noChangeAspect="0"/>
            </p:cNvPicPr>
            <p:nvPr/>
          </p:nvPicPr>
          <p:blipFill>
            <a:blip r:embed="rId7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4" grpId="4"/>
      <p:bldP build="whole" bldLvl="1" animBg="1" rev="0" advAuto="0" spid="1287" grpId="6"/>
      <p:bldP build="whole" bldLvl="1" animBg="1" rev="0" advAuto="0" spid="1275" grpId="7"/>
      <p:bldP build="whole" bldLvl="1" animBg="1" rev="0" advAuto="0" spid="1280" grpId="8"/>
      <p:bldP build="whole" bldLvl="1" animBg="1" rev="0" advAuto="0" spid="1261" grpId="3"/>
      <p:bldP build="whole" bldLvl="1" animBg="1" rev="0" advAuto="0" spid="1290" grpId="9"/>
      <p:bldP build="whole" bldLvl="1" animBg="1" rev="0" advAuto="0" spid="1246" grpId="1"/>
      <p:bldP build="whole" bldLvl="1" animBg="1" rev="0" advAuto="0" spid="1254" grpId="2"/>
      <p:bldP build="whole" bldLvl="1" animBg="1" rev="0" advAuto="0" spid="1268" grpId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5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3" name="Freeform 40"/>
              <p:cNvSpPr/>
              <p:nvPr/>
            </p:nvSpPr>
            <p:spPr>
              <a:xfrm flipH="1" rot="10800000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9" grpId="1"/>
      <p:bldP build="whole" bldLvl="1" animBg="1" rev="0" advAuto="0" spid="142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8" grpId="1"/>
      <p:bldP build="whole" bldLvl="1" animBg="1" rev="0" advAuto="0" spid="1484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9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1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66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663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664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55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667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691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668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669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70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71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2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3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4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5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6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7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8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9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0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690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681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1682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1683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1686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684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967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689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687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96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1692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3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4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5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6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7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8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99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0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1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2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3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4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5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6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7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8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09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0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1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2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3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4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5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6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7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8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19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0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36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1781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737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38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39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0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1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2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3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4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5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6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7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8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9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0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1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2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3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4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5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6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7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8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9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0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1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2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3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4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5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6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7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8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9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0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1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2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3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4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5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6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7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8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9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0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851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782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3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5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6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7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8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9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0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1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2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3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7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8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9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0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1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2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3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4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5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6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7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8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9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0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1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2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3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4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5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6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7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8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9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0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1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2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3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4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5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6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7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8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29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0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1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2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3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4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5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6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7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8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9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0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1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2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3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4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5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6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7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8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49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50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852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1853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854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63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856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7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1962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858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59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1860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1897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861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2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3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4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5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6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7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8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69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0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1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2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3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4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5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6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7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8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79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0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1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2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3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4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5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6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7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8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89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0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1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2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3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4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5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896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954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911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898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899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0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2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6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7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8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0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0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1925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91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4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5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6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7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8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19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0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1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2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3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4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1939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926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7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8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29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0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1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2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3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4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5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6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7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1953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940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2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3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4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5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6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7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8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4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195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1955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56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1957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8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1959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60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61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964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65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1966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971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981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972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3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4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5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6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7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8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79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980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82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986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983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84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85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987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1988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989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91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1992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1993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1994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1995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96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006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997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1998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1999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000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1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2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3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4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5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07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10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11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2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013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14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15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016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018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019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020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023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024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25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026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029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027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028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030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034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031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032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33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7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8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9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40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41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42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43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047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044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045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046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048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049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050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051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052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053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54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055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056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057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058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59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060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061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062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063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64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065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6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067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3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6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79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0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1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2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3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087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084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085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086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088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89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0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1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092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3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94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5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096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097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098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99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100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10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5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6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0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111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112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113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19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116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117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18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20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121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122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123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124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125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6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7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8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9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0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1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2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3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4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5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6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37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8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9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142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43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44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145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147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148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149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50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52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53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4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5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6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7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8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159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160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61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4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6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167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175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173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168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169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170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171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172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174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1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26"/>
      <p:bldP build="whole" bldLvl="1" animBg="1" rev="0" advAuto="0" spid="293" grpId="22"/>
      <p:bldP build="whole" bldLvl="1" animBg="1" rev="0" advAuto="0" spid="312" grpId="16"/>
      <p:bldP build="whole" bldLvl="1" animBg="1" rev="0" advAuto="0" spid="290" grpId="12"/>
      <p:bldP build="whole" bldLvl="1" animBg="1" rev="0" advAuto="0" spid="281" grpId="9"/>
      <p:bldP build="whole" bldLvl="1" animBg="1" rev="0" advAuto="0" spid="292" grpId="18"/>
      <p:bldP build="whole" bldLvl="1" animBg="1" rev="0" advAuto="0" spid="269" grpId="19"/>
      <p:bldP build="whole" bldLvl="1" animBg="1" rev="0" advAuto="0" spid="296" grpId="27"/>
      <p:bldP build="whole" bldLvl="1" animBg="1" rev="0" advAuto="0" spid="266" grpId="15"/>
      <p:bldP build="whole" bldLvl="1" animBg="1" rev="0" advAuto="0" spid="288" grpId="7"/>
      <p:bldP build="whole" bldLvl="1" animBg="1" rev="0" advAuto="0" spid="303" grpId="23"/>
      <p:bldP build="whole" bldLvl="1" animBg="1" rev="0" advAuto="0" spid="272" grpId="20"/>
      <p:bldP build="whole" bldLvl="1" animBg="1" rev="0" advAuto="0" spid="291" grpId="17"/>
      <p:bldP build="whole" bldLvl="1" animBg="1" rev="0" advAuto="0" spid="284" grpId="10"/>
      <p:bldP build="whole" bldLvl="1" animBg="1" rev="0" advAuto="0" spid="309" grpId="11"/>
      <p:bldP build="whole" bldLvl="1" animBg="1" rev="0" advAuto="0" spid="294" grpId="21"/>
      <p:bldP build="whole" bldLvl="1" animBg="1" rev="0" advAuto="0" spid="263" grpId="14"/>
      <p:bldP build="whole" bldLvl="1" animBg="1" rev="0" advAuto="0" spid="287" grpId="8"/>
      <p:bldP build="whole" bldLvl="1" animBg="1" rev="0" advAuto="0" spid="289" grpId="13"/>
      <p:bldP build="whole" bldLvl="1" animBg="1" rev="0" advAuto="0" spid="260" grpId="2"/>
      <p:bldP build="whole" bldLvl="1" animBg="1" rev="0" advAuto="0" spid="300" grpId="25"/>
      <p:bldP build="whole" bldLvl="1" animBg="1" rev="0" advAuto="0" spid="306" grpId="24"/>
      <p:bldP build="whole" bldLvl="1" animBg="1" rev="0" advAuto="0" spid="286" grpId="3"/>
      <p:bldP build="whole" bldLvl="1" animBg="1" rev="0" advAuto="0" spid="259" grpId="1"/>
      <p:bldP build="whole" bldLvl="1" animBg="1" rev="0" advAuto="0" spid="275" grpId="5"/>
      <p:bldP build="whole" bldLvl="1" animBg="1" rev="0" advAuto="0" spid="285" grpId="4"/>
      <p:bldP build="whole" bldLvl="1" animBg="1" rev="0" advAuto="0" spid="278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